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9"/>
    <p:restoredTop sz="96197"/>
  </p:normalViewPr>
  <p:slideViewPr>
    <p:cSldViewPr snapToGrid="0">
      <p:cViewPr varScale="1">
        <p:scale>
          <a:sx n="113" d="100"/>
          <a:sy n="113" d="100"/>
        </p:scale>
        <p:origin x="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43CE5-D618-AC0A-6B5C-00D69CAE1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538E60-9F31-F5BD-46B0-BDD7A664D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E3D5A8-B965-A88B-D880-163DA23D6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93F6CE-8F60-0B92-9BCD-42CB3CB3A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902CAE-5FC5-DFD5-EAFA-D5C62E195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405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EFB2A-B9DF-5B3F-292F-A0D1E476B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2459"/>
            <a:ext cx="10515600" cy="698229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9E65A7-AB89-19C0-3255-BC6BEC063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1B059B-7A52-1BFF-3360-EC71D84DB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98BBCB-D096-B237-13F7-D3B3109AC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F0F269-ED18-97D4-D3B9-51C1F5F8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285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E75A8F-1A65-2FCC-A233-92F6566008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59727"/>
            <a:ext cx="2628900" cy="5017236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F602BE-0302-A71E-CAD2-A8450E02F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59727"/>
            <a:ext cx="7734300" cy="5017236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5F8787-D360-E7B9-6613-9E9607EE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ABA982-78F4-F896-60F9-73C4E35CD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0AD93C-214E-822E-CD2C-204D3407F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161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55205-014D-5C7F-7C8A-602586D63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0134F3-21A8-D281-24A2-8306221D6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218CFF-99CD-3372-7C9E-FAFB49BF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540F30-7A8A-4504-3B31-296649B2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B57D71-52F5-BFD4-4C7E-74B35305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90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5B571-78A0-5E31-52C4-4FB57F8D6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352C06-1D0E-F340-1EB4-F3734A740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BDDE81-2CF2-79E0-5899-BC43CD9E9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D36346-42E0-A52C-16EB-C180B1D4C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5C6E4B-E52A-933B-A03E-FBED92F98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146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74D8A-B891-FE1C-3D3C-0EC1D5B4D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9795"/>
            <a:ext cx="10515600" cy="82089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92275C-EDDA-7A6A-D1CA-7936693D23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9A39DD-C7EB-1A3E-DAA6-ED4879799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059B20-97FA-D146-6254-F7982D7D5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4C7909-F22C-C543-C48B-AFE8941A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F33D98-0DF6-C144-0F68-B8F3D9ED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67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20442F-BC66-5440-F5D9-466D315DC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47854"/>
            <a:ext cx="10515600" cy="742834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724955-9BC0-B05A-9227-04C44B592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B652F4-6E44-F207-92FE-50AC37C82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5A49FE-8F77-E8DD-A732-906785594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57DE73-0031-842E-BFCC-6D78A5A15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3D4B4F-56D4-EF59-C4A8-AC714128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88D533-1D74-E088-B5F4-55AB9140F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1928DD-1E44-B7DB-EB75-83B2C13DB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334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FE5344-67F6-F9F1-4047-E24187CD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5912"/>
            <a:ext cx="10515600" cy="664776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8DBB3FD-A009-BBE5-9C07-B085FF18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E19A34-4A98-DA0C-0438-5E7336155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DB06A8-CDA2-F337-AC31-8A9C6A5A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094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8AB9FD7-629F-74A3-B4F3-ED55D0EB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9C7690C-FE36-9C74-6D63-281961936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90C626-5279-4E09-EBCD-5AB3E39A9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431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6A837A-6A69-9408-9EFA-31ADBCC58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980D46-919A-ECCE-5C7A-3BEE1FB4E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B96FC0-AC99-B417-E922-D102AC94D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724BB4-61E9-CD26-2388-0C6CFB50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8F1C4F-CBB9-C08C-DEFD-3DEA74B05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DC0FC1-8F5E-45C9-E73A-03015A3D8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77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938CC-7D28-3846-EEF3-925CC285E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EB49466-5621-D2EA-960B-18DD1A91F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B3464E-2009-2B0C-5BDB-DDF0CF2CE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7BACDE-BE94-502D-6A4F-02F21CCF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25359D-A123-2F96-3467-600725C7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7FEFF3-2E89-CE09-FBBA-5CFB860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79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A1094C0-9AF7-1F26-D0D9-CDFB309DC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053B10-3561-B675-E821-22379880E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D0B587-E3C4-8DEF-1E5F-A00677BE8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3200A-FCD6-4846-8AE5-40C44B8197AF}" type="datetimeFigureOut">
              <a:rPr lang="es-MX" smtClean="0"/>
              <a:t>02/07/24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FE7FDB-2126-5CF8-0515-ECA36AEA4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69D8D4-0BE8-8746-3BE1-F99F5EDDE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06798-3472-824A-928E-2ABC8449C582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23A7D2D-B290-9E37-C56A-755D3972EAA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466" y="0"/>
            <a:ext cx="12189533" cy="685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0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B3813F7-3EB1-FCD9-2101-D51C60671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2E7243B-5562-79E1-640B-4CB5C75147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33878-C44F-E795-F41F-DBA6D29ADC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054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6BD89-2688-321D-93AA-7CAF7C390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7B9915-1D10-655B-40BB-0449F574A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3923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Difusión Cudi</dc:creator>
  <cp:lastModifiedBy>Difusión Cudi</cp:lastModifiedBy>
  <cp:revision>1</cp:revision>
  <dcterms:created xsi:type="dcterms:W3CDTF">2024-07-02T21:41:24Z</dcterms:created>
  <dcterms:modified xsi:type="dcterms:W3CDTF">2024-07-02T21:49:06Z</dcterms:modified>
</cp:coreProperties>
</file>